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7" r:id="rId4"/>
    <p:sldMasterId id="214748369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IBM Plex Serif"/>
      <p:regular r:id="rId23"/>
      <p:bold r:id="rId24"/>
      <p:italic r:id="rId25"/>
      <p:boldItalic r:id="rId26"/>
    </p:embeddedFont>
    <p:embeddedFont>
      <p:font typeface="Archivo Medium"/>
      <p:regular r:id="rId27"/>
      <p:bold r:id="rId28"/>
      <p:italic r:id="rId29"/>
      <p:boldItalic r:id="rId30"/>
    </p:embeddedFont>
    <p:embeddedFont>
      <p:font typeface="IBM Plex Serif Medium"/>
      <p:regular r:id="rId31"/>
      <p:bold r:id="rId32"/>
      <p:italic r:id="rId33"/>
      <p:boldItalic r:id="rId34"/>
    </p:embeddedFont>
    <p:embeddedFont>
      <p:font typeface="Archivo"/>
      <p:regular r:id="rId35"/>
      <p:bold r:id="rId36"/>
      <p:italic r:id="rId37"/>
      <p:boldItalic r:id="rId38"/>
    </p:embeddedFont>
    <p:embeddedFont>
      <p:font typeface="Archivo SemiBold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chivoSemiBold-bold.fntdata"/><Relationship Id="rId20" Type="http://schemas.openxmlformats.org/officeDocument/2006/relationships/slide" Target="slides/slide14.xml"/><Relationship Id="rId42" Type="http://schemas.openxmlformats.org/officeDocument/2006/relationships/font" Target="fonts/ArchivoSemiBold-boldItalic.fntdata"/><Relationship Id="rId41" Type="http://schemas.openxmlformats.org/officeDocument/2006/relationships/font" Target="fonts/ArchivoSemiBold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IBMPlexSerif-bold.fntdata"/><Relationship Id="rId23" Type="http://schemas.openxmlformats.org/officeDocument/2006/relationships/font" Target="fonts/IBMPlexSerif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IBMPlexSerif-boldItalic.fntdata"/><Relationship Id="rId25" Type="http://schemas.openxmlformats.org/officeDocument/2006/relationships/font" Target="fonts/IBMPlexSerif-italic.fntdata"/><Relationship Id="rId28" Type="http://schemas.openxmlformats.org/officeDocument/2006/relationships/font" Target="fonts/ArchivoMedium-bold.fntdata"/><Relationship Id="rId27" Type="http://schemas.openxmlformats.org/officeDocument/2006/relationships/font" Target="fonts/ArchivoMedium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ArchivoMedium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BMPlexSerifMedium-regular.fntdata"/><Relationship Id="rId30" Type="http://schemas.openxmlformats.org/officeDocument/2006/relationships/font" Target="fonts/ArchivoMedium-boldItalic.fntdata"/><Relationship Id="rId11" Type="http://schemas.openxmlformats.org/officeDocument/2006/relationships/slide" Target="slides/slide5.xml"/><Relationship Id="rId33" Type="http://schemas.openxmlformats.org/officeDocument/2006/relationships/font" Target="fonts/IBMPlexSerifMedium-italic.fntdata"/><Relationship Id="rId10" Type="http://schemas.openxmlformats.org/officeDocument/2006/relationships/slide" Target="slides/slide4.xml"/><Relationship Id="rId32" Type="http://schemas.openxmlformats.org/officeDocument/2006/relationships/font" Target="fonts/IBMPlexSerifMedium-bold.fntdata"/><Relationship Id="rId13" Type="http://schemas.openxmlformats.org/officeDocument/2006/relationships/slide" Target="slides/slide7.xml"/><Relationship Id="rId35" Type="http://schemas.openxmlformats.org/officeDocument/2006/relationships/font" Target="fonts/Archivo-regular.fntdata"/><Relationship Id="rId12" Type="http://schemas.openxmlformats.org/officeDocument/2006/relationships/slide" Target="slides/slide6.xml"/><Relationship Id="rId34" Type="http://schemas.openxmlformats.org/officeDocument/2006/relationships/font" Target="fonts/IBMPlexSerifMedium-boldItalic.fntdata"/><Relationship Id="rId15" Type="http://schemas.openxmlformats.org/officeDocument/2006/relationships/slide" Target="slides/slide9.xml"/><Relationship Id="rId37" Type="http://schemas.openxmlformats.org/officeDocument/2006/relationships/font" Target="fonts/Archivo-italic.fntdata"/><Relationship Id="rId14" Type="http://schemas.openxmlformats.org/officeDocument/2006/relationships/slide" Target="slides/slide8.xml"/><Relationship Id="rId36" Type="http://schemas.openxmlformats.org/officeDocument/2006/relationships/font" Target="fonts/Archivo-bold.fntdata"/><Relationship Id="rId17" Type="http://schemas.openxmlformats.org/officeDocument/2006/relationships/slide" Target="slides/slide11.xml"/><Relationship Id="rId39" Type="http://schemas.openxmlformats.org/officeDocument/2006/relationships/font" Target="fonts/ArchivoSemiBold-regular.fntdata"/><Relationship Id="rId16" Type="http://schemas.openxmlformats.org/officeDocument/2006/relationships/slide" Target="slides/slide10.xml"/><Relationship Id="rId38" Type="http://schemas.openxmlformats.org/officeDocument/2006/relationships/font" Target="fonts/Archiv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2139db62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2139db62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2139db62d5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2139db62d5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2139db62d5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2139db62d5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2139db62d5_0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2139db62d5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2139db62d5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2139db62d5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2139db62d5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2139db62d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2139db62d5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2139db62d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2139db62d5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2139db62d5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2139db62d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2139db62d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2139db62d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2139db62d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2139db62d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2139db62d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2139db62d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2139db62d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2139db62d5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2139db62d5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2139db62d5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2139db62d5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2139db62d5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2139db62d5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2139db62d5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2139db62d5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chemeClr val="lt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>
            <p:ph idx="2" type="pic"/>
          </p:nvPr>
        </p:nvSpPr>
        <p:spPr>
          <a:xfrm>
            <a:off x="236850" y="2068225"/>
            <a:ext cx="8661300" cy="2851800"/>
          </a:xfrm>
          <a:prstGeom prst="roundRect">
            <a:avLst>
              <a:gd fmla="val 7221" name="adj"/>
            </a:avLst>
          </a:prstGeom>
          <a:noFill/>
          <a:ln>
            <a:noFill/>
          </a:ln>
        </p:spPr>
      </p:sp>
      <p:sp>
        <p:nvSpPr>
          <p:cNvPr id="55" name="Google Shape;55;p14"/>
          <p:cNvSpPr txBox="1"/>
          <p:nvPr>
            <p:ph type="title"/>
          </p:nvPr>
        </p:nvSpPr>
        <p:spPr>
          <a:xfrm>
            <a:off x="390550" y="513788"/>
            <a:ext cx="8372700" cy="9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chivo SemiBold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chivo SemiBold"/>
              <a:buNone/>
              <a:defRPr sz="6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chivo SemiBold"/>
              <a:buNone/>
              <a:defRPr sz="6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chivo SemiBold"/>
              <a:buNone/>
              <a:defRPr sz="6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chivo SemiBold"/>
              <a:buNone/>
              <a:defRPr sz="6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chivo SemiBold"/>
              <a:buNone/>
              <a:defRPr sz="6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chivo SemiBold"/>
              <a:buNone/>
              <a:defRPr sz="6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chivo SemiBold"/>
              <a:buNone/>
              <a:defRPr sz="6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chivo SemiBold"/>
              <a:buNone/>
              <a:defRPr sz="6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90550" y="1430263"/>
            <a:ext cx="83727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57" name="Google Shape;57;p14"/>
          <p:cNvCxnSpPr/>
          <p:nvPr/>
        </p:nvCxnSpPr>
        <p:spPr>
          <a:xfrm>
            <a:off x="390550" y="378925"/>
            <a:ext cx="8372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 type="secHead">
  <p:cSld name="SECTION_HEADER"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5"/>
          <p:cNvSpPr txBox="1"/>
          <p:nvPr>
            <p:ph type="title"/>
          </p:nvPr>
        </p:nvSpPr>
        <p:spPr>
          <a:xfrm>
            <a:off x="390550" y="575525"/>
            <a:ext cx="83727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597000" y="1740250"/>
            <a:ext cx="19875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2" type="subTitle"/>
          </p:nvPr>
        </p:nvSpPr>
        <p:spPr>
          <a:xfrm>
            <a:off x="2584500" y="1740250"/>
            <a:ext cx="19875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3" type="subTitle"/>
          </p:nvPr>
        </p:nvSpPr>
        <p:spPr>
          <a:xfrm>
            <a:off x="4572000" y="1740250"/>
            <a:ext cx="19875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4" type="subTitle"/>
          </p:nvPr>
        </p:nvSpPr>
        <p:spPr>
          <a:xfrm>
            <a:off x="6559500" y="1740250"/>
            <a:ext cx="19875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5" type="body"/>
          </p:nvPr>
        </p:nvSpPr>
        <p:spPr>
          <a:xfrm>
            <a:off x="597000" y="2357950"/>
            <a:ext cx="1987500" cy="19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6" type="body"/>
          </p:nvPr>
        </p:nvSpPr>
        <p:spPr>
          <a:xfrm>
            <a:off x="2584500" y="2357950"/>
            <a:ext cx="1987500" cy="19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7" type="body"/>
          </p:nvPr>
        </p:nvSpPr>
        <p:spPr>
          <a:xfrm>
            <a:off x="4572000" y="2357950"/>
            <a:ext cx="1987500" cy="19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8" type="body"/>
          </p:nvPr>
        </p:nvSpPr>
        <p:spPr>
          <a:xfrm>
            <a:off x="6559500" y="2357950"/>
            <a:ext cx="1987500" cy="19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cxnSp>
        <p:nvCxnSpPr>
          <p:cNvPr id="70" name="Google Shape;70;p15"/>
          <p:cNvCxnSpPr/>
          <p:nvPr/>
        </p:nvCxnSpPr>
        <p:spPr>
          <a:xfrm>
            <a:off x="390550" y="378925"/>
            <a:ext cx="83727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" name="Google Shape;71;p15"/>
          <p:cNvSpPr txBox="1"/>
          <p:nvPr>
            <p:ph idx="9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ny Structure" type="tx">
  <p:cSld name="TITLE_AND_BODY">
    <p:bg>
      <p:bgPr>
        <a:solidFill>
          <a:schemeClr val="dk2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/>
          <p:nvPr>
            <p:ph idx="2" type="pic"/>
          </p:nvPr>
        </p:nvSpPr>
        <p:spPr>
          <a:xfrm>
            <a:off x="887950" y="2076850"/>
            <a:ext cx="1536600" cy="20352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74" name="Google Shape;74;p16"/>
          <p:cNvSpPr/>
          <p:nvPr>
            <p:ph idx="3" type="pic"/>
          </p:nvPr>
        </p:nvSpPr>
        <p:spPr>
          <a:xfrm>
            <a:off x="2831750" y="2076850"/>
            <a:ext cx="1536600" cy="20352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75" name="Google Shape;75;p16"/>
          <p:cNvSpPr/>
          <p:nvPr>
            <p:ph idx="4" type="pic"/>
          </p:nvPr>
        </p:nvSpPr>
        <p:spPr>
          <a:xfrm>
            <a:off x="4775713" y="2076850"/>
            <a:ext cx="1536600" cy="20352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76" name="Google Shape;76;p16"/>
          <p:cNvSpPr/>
          <p:nvPr>
            <p:ph idx="5" type="pic"/>
          </p:nvPr>
        </p:nvSpPr>
        <p:spPr>
          <a:xfrm>
            <a:off x="6719663" y="2076850"/>
            <a:ext cx="1536600" cy="20352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77" name="Google Shape;77;p16"/>
          <p:cNvSpPr txBox="1"/>
          <p:nvPr>
            <p:ph type="title"/>
          </p:nvPr>
        </p:nvSpPr>
        <p:spPr>
          <a:xfrm>
            <a:off x="390550" y="575525"/>
            <a:ext cx="83727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78" name="Google Shape;78;p16"/>
          <p:cNvSpPr txBox="1"/>
          <p:nvPr>
            <p:ph idx="1" type="subTitle"/>
          </p:nvPr>
        </p:nvSpPr>
        <p:spPr>
          <a:xfrm>
            <a:off x="390550" y="1430263"/>
            <a:ext cx="83727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6"/>
          <p:cNvSpPr txBox="1"/>
          <p:nvPr>
            <p:ph idx="6" type="subTitle"/>
          </p:nvPr>
        </p:nvSpPr>
        <p:spPr>
          <a:xfrm>
            <a:off x="887950" y="4112050"/>
            <a:ext cx="1536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80" name="Google Shape;80;p16"/>
          <p:cNvSpPr txBox="1"/>
          <p:nvPr>
            <p:ph idx="7" type="subTitle"/>
          </p:nvPr>
        </p:nvSpPr>
        <p:spPr>
          <a:xfrm>
            <a:off x="2831828" y="4112050"/>
            <a:ext cx="1536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81" name="Google Shape;81;p16"/>
          <p:cNvSpPr txBox="1"/>
          <p:nvPr>
            <p:ph idx="8" type="subTitle"/>
          </p:nvPr>
        </p:nvSpPr>
        <p:spPr>
          <a:xfrm>
            <a:off x="4775719" y="4112050"/>
            <a:ext cx="1536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82" name="Google Shape;82;p16"/>
          <p:cNvSpPr txBox="1"/>
          <p:nvPr>
            <p:ph idx="9" type="subTitle"/>
          </p:nvPr>
        </p:nvSpPr>
        <p:spPr>
          <a:xfrm>
            <a:off x="6719622" y="4112050"/>
            <a:ext cx="1536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cxnSp>
        <p:nvCxnSpPr>
          <p:cNvPr id="83" name="Google Shape;83;p16"/>
          <p:cNvCxnSpPr/>
          <p:nvPr/>
        </p:nvCxnSpPr>
        <p:spPr>
          <a:xfrm>
            <a:off x="390550" y="378925"/>
            <a:ext cx="8372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dership" type="twoColTx">
  <p:cSld name="TITLE_AND_TWO_COLUMNS"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/>
          <p:nvPr/>
        </p:nvSpPr>
        <p:spPr>
          <a:xfrm>
            <a:off x="162975" y="142400"/>
            <a:ext cx="3911700" cy="483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87" name="Google Shape;87;p17"/>
          <p:cNvSpPr/>
          <p:nvPr>
            <p:ph idx="2" type="pic"/>
          </p:nvPr>
        </p:nvSpPr>
        <p:spPr>
          <a:xfrm>
            <a:off x="996550" y="874499"/>
            <a:ext cx="2244600" cy="3330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88" name="Google Shape;88;p17"/>
          <p:cNvSpPr txBox="1"/>
          <p:nvPr>
            <p:ph idx="1" type="subTitle"/>
          </p:nvPr>
        </p:nvSpPr>
        <p:spPr>
          <a:xfrm>
            <a:off x="4643075" y="1724013"/>
            <a:ext cx="39117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Medium"/>
              <a:buNone/>
              <a:defRPr sz="2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Medium"/>
              <a:buNone/>
              <a:defRPr sz="2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Medium"/>
              <a:buNone/>
              <a:defRPr sz="2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Medium"/>
              <a:buNone/>
              <a:defRPr sz="2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Medium"/>
              <a:buNone/>
              <a:defRPr sz="2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Medium"/>
              <a:buNone/>
              <a:defRPr sz="2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Medium"/>
              <a:buNone/>
              <a:defRPr sz="2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Medium"/>
              <a:buNone/>
              <a:defRPr sz="2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Medium"/>
              <a:buNone/>
              <a:defRPr sz="2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idx="3" type="subTitle"/>
          </p:nvPr>
        </p:nvSpPr>
        <p:spPr>
          <a:xfrm>
            <a:off x="5622325" y="3180388"/>
            <a:ext cx="19770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 Medium"/>
              <a:buNone/>
              <a:defRPr>
                <a:solidFill>
                  <a:schemeClr val="lt2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 Medium"/>
              <a:buNone/>
              <a:defRPr>
                <a:solidFill>
                  <a:schemeClr val="lt2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 Medium"/>
              <a:buNone/>
              <a:defRPr>
                <a:solidFill>
                  <a:schemeClr val="lt2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 Medium"/>
              <a:buNone/>
              <a:defRPr>
                <a:solidFill>
                  <a:schemeClr val="lt2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 Medium"/>
              <a:buNone/>
              <a:defRPr>
                <a:solidFill>
                  <a:schemeClr val="lt2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 Medium"/>
              <a:buNone/>
              <a:defRPr>
                <a:solidFill>
                  <a:schemeClr val="lt2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 Medium"/>
              <a:buNone/>
              <a:defRPr>
                <a:solidFill>
                  <a:schemeClr val="lt2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 Medium"/>
              <a:buNone/>
              <a:defRPr>
                <a:solidFill>
                  <a:schemeClr val="lt2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 Medium"/>
              <a:buNone/>
              <a:defRPr>
                <a:solidFill>
                  <a:schemeClr val="lt2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s" type="titleOnly">
  <p:cSld name="TITLE_ONLY">
    <p:bg>
      <p:bgPr>
        <a:solidFill>
          <a:schemeClr val="dk2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90550" y="1892825"/>
            <a:ext cx="83727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idx="1" type="subTitle"/>
          </p:nvPr>
        </p:nvSpPr>
        <p:spPr>
          <a:xfrm>
            <a:off x="390550" y="2747563"/>
            <a:ext cx="83727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93" name="Google Shape;93;p18"/>
          <p:cNvCxnSpPr/>
          <p:nvPr/>
        </p:nvCxnSpPr>
        <p:spPr>
          <a:xfrm>
            <a:off x="390550" y="378925"/>
            <a:ext cx="8372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8"/>
          <p:cNvSpPr txBox="1"/>
          <p:nvPr>
            <p:ph idx="12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sers">
  <p:cSld name="ONE_COLUMN_TEXT"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90550" y="1281900"/>
            <a:ext cx="35430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90550" y="2425075"/>
            <a:ext cx="3543000" cy="19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cxnSp>
        <p:nvCxnSpPr>
          <p:cNvPr id="98" name="Google Shape;98;p19"/>
          <p:cNvCxnSpPr/>
          <p:nvPr/>
        </p:nvCxnSpPr>
        <p:spPr>
          <a:xfrm>
            <a:off x="390550" y="378925"/>
            <a:ext cx="83727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vestors">
  <p:cSld name="MAIN_POINT">
    <p:bg>
      <p:bgPr>
        <a:solidFill>
          <a:schemeClr val="dk2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/>
          <p:nvPr>
            <p:ph idx="2" type="pic"/>
          </p:nvPr>
        </p:nvSpPr>
        <p:spPr>
          <a:xfrm>
            <a:off x="4644325" y="1140011"/>
            <a:ext cx="1929900" cy="2863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102" name="Google Shape;102;p20"/>
          <p:cNvSpPr/>
          <p:nvPr>
            <p:ph idx="3" type="pic"/>
          </p:nvPr>
        </p:nvSpPr>
        <p:spPr>
          <a:xfrm>
            <a:off x="6833350" y="1140011"/>
            <a:ext cx="1929900" cy="2863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103" name="Google Shape;103;p20"/>
          <p:cNvSpPr txBox="1"/>
          <p:nvPr>
            <p:ph type="title"/>
          </p:nvPr>
        </p:nvSpPr>
        <p:spPr>
          <a:xfrm>
            <a:off x="390550" y="1436463"/>
            <a:ext cx="35430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90550" y="2579638"/>
            <a:ext cx="3543000" cy="11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05" name="Google Shape;105;p20"/>
          <p:cNvCxnSpPr/>
          <p:nvPr/>
        </p:nvCxnSpPr>
        <p:spPr>
          <a:xfrm>
            <a:off x="390550" y="378925"/>
            <a:ext cx="8372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20"/>
          <p:cNvSpPr txBox="1"/>
          <p:nvPr>
            <p:ph idx="12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ct Sheet">
  <p:cSld name="SECTION_TITLE_AND_DESCRIPTION"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/>
          <p:nvPr/>
        </p:nvSpPr>
        <p:spPr>
          <a:xfrm>
            <a:off x="5064475" y="142400"/>
            <a:ext cx="3911700" cy="483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109" name="Google Shape;109;p21"/>
          <p:cNvSpPr/>
          <p:nvPr>
            <p:ph idx="2" type="pic"/>
          </p:nvPr>
        </p:nvSpPr>
        <p:spPr>
          <a:xfrm>
            <a:off x="5898050" y="874499"/>
            <a:ext cx="2244600" cy="3330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110" name="Google Shape;110;p21"/>
          <p:cNvSpPr txBox="1"/>
          <p:nvPr>
            <p:ph type="title"/>
          </p:nvPr>
        </p:nvSpPr>
        <p:spPr>
          <a:xfrm>
            <a:off x="390550" y="421400"/>
            <a:ext cx="4109400" cy="11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1" type="subTitle"/>
          </p:nvPr>
        </p:nvSpPr>
        <p:spPr>
          <a:xfrm>
            <a:off x="390550" y="1513075"/>
            <a:ext cx="33063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SemiBold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SemiBold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SemiBold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SemiBold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SemiBold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SemiBold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SemiBold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SemiBold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SemiBold"/>
              <a:buNone/>
              <a:defRPr sz="2000"/>
            </a:lvl9pPr>
          </a:lstStyle>
          <a:p/>
        </p:txBody>
      </p:sp>
      <p:sp>
        <p:nvSpPr>
          <p:cNvPr id="112" name="Google Shape;112;p21"/>
          <p:cNvSpPr txBox="1"/>
          <p:nvPr>
            <p:ph idx="3" type="subTitle"/>
          </p:nvPr>
        </p:nvSpPr>
        <p:spPr>
          <a:xfrm>
            <a:off x="390550" y="2366888"/>
            <a:ext cx="19770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13" name="Google Shape;113;p21"/>
          <p:cNvSpPr txBox="1"/>
          <p:nvPr>
            <p:ph idx="4" type="subTitle"/>
          </p:nvPr>
        </p:nvSpPr>
        <p:spPr>
          <a:xfrm>
            <a:off x="2595025" y="2366888"/>
            <a:ext cx="19770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14" name="Google Shape;114;p21"/>
          <p:cNvSpPr txBox="1"/>
          <p:nvPr>
            <p:ph idx="5" type="body"/>
          </p:nvPr>
        </p:nvSpPr>
        <p:spPr>
          <a:xfrm>
            <a:off x="390550" y="2870000"/>
            <a:ext cx="19770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115" name="Google Shape;115;p21"/>
          <p:cNvSpPr txBox="1"/>
          <p:nvPr>
            <p:ph idx="6" type="body"/>
          </p:nvPr>
        </p:nvSpPr>
        <p:spPr>
          <a:xfrm>
            <a:off x="2595025" y="2870000"/>
            <a:ext cx="19770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7" type="subTitle"/>
          </p:nvPr>
        </p:nvSpPr>
        <p:spPr>
          <a:xfrm>
            <a:off x="390550" y="3612863"/>
            <a:ext cx="19770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17" name="Google Shape;117;p21"/>
          <p:cNvSpPr txBox="1"/>
          <p:nvPr>
            <p:ph idx="8" type="subTitle"/>
          </p:nvPr>
        </p:nvSpPr>
        <p:spPr>
          <a:xfrm>
            <a:off x="2595025" y="3612863"/>
            <a:ext cx="19770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18" name="Google Shape;118;p21"/>
          <p:cNvSpPr txBox="1"/>
          <p:nvPr>
            <p:ph idx="9" type="body"/>
          </p:nvPr>
        </p:nvSpPr>
        <p:spPr>
          <a:xfrm>
            <a:off x="390550" y="4115975"/>
            <a:ext cx="19770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119" name="Google Shape;119;p21"/>
          <p:cNvSpPr txBox="1"/>
          <p:nvPr>
            <p:ph idx="13" type="body"/>
          </p:nvPr>
        </p:nvSpPr>
        <p:spPr>
          <a:xfrm>
            <a:off x="2595025" y="4115975"/>
            <a:ext cx="19770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sion">
  <p:cSld name="CAPTION_ONLY">
    <p:bg>
      <p:bgPr>
        <a:solidFill>
          <a:schemeClr val="lt2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22"/>
          <p:cNvSpPr txBox="1"/>
          <p:nvPr>
            <p:ph idx="1" type="subTitle"/>
          </p:nvPr>
        </p:nvSpPr>
        <p:spPr>
          <a:xfrm>
            <a:off x="4217250" y="873788"/>
            <a:ext cx="19770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23" name="Google Shape;123;p22"/>
          <p:cNvSpPr txBox="1"/>
          <p:nvPr>
            <p:ph idx="2" type="subTitle"/>
          </p:nvPr>
        </p:nvSpPr>
        <p:spPr>
          <a:xfrm>
            <a:off x="6421725" y="873788"/>
            <a:ext cx="19770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24" name="Google Shape;124;p22"/>
          <p:cNvSpPr txBox="1"/>
          <p:nvPr>
            <p:ph idx="3" type="body"/>
          </p:nvPr>
        </p:nvSpPr>
        <p:spPr>
          <a:xfrm>
            <a:off x="4217250" y="1376900"/>
            <a:ext cx="19770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2"/>
          <p:cNvSpPr txBox="1"/>
          <p:nvPr>
            <p:ph idx="4" type="body"/>
          </p:nvPr>
        </p:nvSpPr>
        <p:spPr>
          <a:xfrm>
            <a:off x="6421725" y="1376900"/>
            <a:ext cx="19770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2"/>
          <p:cNvSpPr txBox="1"/>
          <p:nvPr>
            <p:ph idx="5" type="subTitle"/>
          </p:nvPr>
        </p:nvSpPr>
        <p:spPr>
          <a:xfrm>
            <a:off x="4217250" y="2119763"/>
            <a:ext cx="19770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27" name="Google Shape;127;p22"/>
          <p:cNvSpPr txBox="1"/>
          <p:nvPr>
            <p:ph idx="6" type="subTitle"/>
          </p:nvPr>
        </p:nvSpPr>
        <p:spPr>
          <a:xfrm>
            <a:off x="6421725" y="2119763"/>
            <a:ext cx="19770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28" name="Google Shape;128;p22"/>
          <p:cNvSpPr txBox="1"/>
          <p:nvPr>
            <p:ph idx="7" type="body"/>
          </p:nvPr>
        </p:nvSpPr>
        <p:spPr>
          <a:xfrm>
            <a:off x="4217250" y="2622875"/>
            <a:ext cx="19770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2"/>
          <p:cNvSpPr txBox="1"/>
          <p:nvPr>
            <p:ph idx="8" type="body"/>
          </p:nvPr>
        </p:nvSpPr>
        <p:spPr>
          <a:xfrm>
            <a:off x="6421725" y="2622875"/>
            <a:ext cx="19770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2"/>
          <p:cNvSpPr txBox="1"/>
          <p:nvPr>
            <p:ph idx="9" type="subTitle"/>
          </p:nvPr>
        </p:nvSpPr>
        <p:spPr>
          <a:xfrm>
            <a:off x="4217250" y="3365738"/>
            <a:ext cx="19770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31" name="Google Shape;131;p22"/>
          <p:cNvSpPr txBox="1"/>
          <p:nvPr>
            <p:ph idx="13" type="subTitle"/>
          </p:nvPr>
        </p:nvSpPr>
        <p:spPr>
          <a:xfrm>
            <a:off x="6421725" y="3365738"/>
            <a:ext cx="19770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32" name="Google Shape;132;p22"/>
          <p:cNvSpPr txBox="1"/>
          <p:nvPr>
            <p:ph idx="14" type="body"/>
          </p:nvPr>
        </p:nvSpPr>
        <p:spPr>
          <a:xfrm>
            <a:off x="4217250" y="3868850"/>
            <a:ext cx="19770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22"/>
          <p:cNvSpPr txBox="1"/>
          <p:nvPr>
            <p:ph idx="15" type="body"/>
          </p:nvPr>
        </p:nvSpPr>
        <p:spPr>
          <a:xfrm>
            <a:off x="6421725" y="3868850"/>
            <a:ext cx="19770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2"/>
          <p:cNvSpPr txBox="1"/>
          <p:nvPr>
            <p:ph type="title"/>
          </p:nvPr>
        </p:nvSpPr>
        <p:spPr>
          <a:xfrm>
            <a:off x="390550" y="2087700"/>
            <a:ext cx="34299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cxnSp>
        <p:nvCxnSpPr>
          <p:cNvPr id="135" name="Google Shape;135;p22"/>
          <p:cNvCxnSpPr/>
          <p:nvPr/>
        </p:nvCxnSpPr>
        <p:spPr>
          <a:xfrm>
            <a:off x="390550" y="378925"/>
            <a:ext cx="8372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22"/>
          <p:cNvSpPr txBox="1"/>
          <p:nvPr>
            <p:ph idx="16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story">
  <p:cSld name="BIG_NUMBER">
    <p:bg>
      <p:bgPr>
        <a:solidFill>
          <a:schemeClr val="lt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/>
          <p:nvPr/>
        </p:nvSpPr>
        <p:spPr>
          <a:xfrm>
            <a:off x="162975" y="142400"/>
            <a:ext cx="3911700" cy="483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139" name="Google Shape;139;p23"/>
          <p:cNvSpPr/>
          <p:nvPr>
            <p:ph idx="2" type="pic"/>
          </p:nvPr>
        </p:nvSpPr>
        <p:spPr>
          <a:xfrm>
            <a:off x="996550" y="874499"/>
            <a:ext cx="2244600" cy="3330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140" name="Google Shape;140;p23"/>
          <p:cNvSpPr txBox="1"/>
          <p:nvPr>
            <p:ph type="title"/>
          </p:nvPr>
        </p:nvSpPr>
        <p:spPr>
          <a:xfrm>
            <a:off x="4565075" y="316525"/>
            <a:ext cx="4109400" cy="11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41" name="Google Shape;141;p23"/>
          <p:cNvSpPr txBox="1"/>
          <p:nvPr>
            <p:ph idx="1" type="subTitle"/>
          </p:nvPr>
        </p:nvSpPr>
        <p:spPr>
          <a:xfrm>
            <a:off x="4565075" y="1623575"/>
            <a:ext cx="41094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42" name="Google Shape;142;p23"/>
          <p:cNvSpPr txBox="1"/>
          <p:nvPr>
            <p:ph idx="3" type="body"/>
          </p:nvPr>
        </p:nvSpPr>
        <p:spPr>
          <a:xfrm>
            <a:off x="4565075" y="2126675"/>
            <a:ext cx="4109400" cy="1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143" name="Google Shape;143;p23"/>
          <p:cNvSpPr txBox="1"/>
          <p:nvPr>
            <p:ph idx="4" type="subTitle"/>
          </p:nvPr>
        </p:nvSpPr>
        <p:spPr>
          <a:xfrm>
            <a:off x="4565075" y="3225275"/>
            <a:ext cx="41094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5" type="body"/>
          </p:nvPr>
        </p:nvSpPr>
        <p:spPr>
          <a:xfrm>
            <a:off x="4565075" y="3728375"/>
            <a:ext cx="4109400" cy="1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" type="blank">
  <p:cSld name="BLANK">
    <p:bg>
      <p:bgPr>
        <a:solidFill>
          <a:schemeClr val="l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>
            <p:ph idx="2" type="pic"/>
          </p:nvPr>
        </p:nvSpPr>
        <p:spPr>
          <a:xfrm>
            <a:off x="390550" y="516500"/>
            <a:ext cx="2736000" cy="4502100"/>
          </a:xfrm>
          <a:prstGeom prst="roundRect">
            <a:avLst>
              <a:gd fmla="val 4168" name="adj"/>
            </a:avLst>
          </a:prstGeom>
          <a:noFill/>
          <a:ln>
            <a:noFill/>
          </a:ln>
        </p:spPr>
      </p:sp>
      <p:sp>
        <p:nvSpPr>
          <p:cNvPr id="147" name="Google Shape;147;p24"/>
          <p:cNvSpPr/>
          <p:nvPr>
            <p:ph idx="3" type="pic"/>
          </p:nvPr>
        </p:nvSpPr>
        <p:spPr>
          <a:xfrm>
            <a:off x="3208850" y="516500"/>
            <a:ext cx="2736000" cy="2183400"/>
          </a:xfrm>
          <a:prstGeom prst="roundRect">
            <a:avLst>
              <a:gd fmla="val 4168" name="adj"/>
            </a:avLst>
          </a:prstGeom>
          <a:noFill/>
          <a:ln>
            <a:noFill/>
          </a:ln>
        </p:spPr>
      </p:sp>
      <p:sp>
        <p:nvSpPr>
          <p:cNvPr id="148" name="Google Shape;148;p24"/>
          <p:cNvSpPr/>
          <p:nvPr>
            <p:ph idx="4" type="pic"/>
          </p:nvPr>
        </p:nvSpPr>
        <p:spPr>
          <a:xfrm>
            <a:off x="3208850" y="2786900"/>
            <a:ext cx="2736000" cy="2231700"/>
          </a:xfrm>
          <a:prstGeom prst="roundRect">
            <a:avLst>
              <a:gd fmla="val 4168" name="adj"/>
            </a:avLst>
          </a:prstGeom>
          <a:noFill/>
          <a:ln>
            <a:noFill/>
          </a:ln>
        </p:spPr>
      </p:sp>
      <p:sp>
        <p:nvSpPr>
          <p:cNvPr id="149" name="Google Shape;149;p24"/>
          <p:cNvSpPr/>
          <p:nvPr>
            <p:ph idx="5" type="pic"/>
          </p:nvPr>
        </p:nvSpPr>
        <p:spPr>
          <a:xfrm>
            <a:off x="6027150" y="2174900"/>
            <a:ext cx="2736000" cy="2843700"/>
          </a:xfrm>
          <a:prstGeom prst="roundRect">
            <a:avLst>
              <a:gd fmla="val 4168" name="adj"/>
            </a:avLst>
          </a:prstGeom>
          <a:noFill/>
          <a:ln>
            <a:noFill/>
          </a:ln>
        </p:spPr>
      </p:sp>
      <p:sp>
        <p:nvSpPr>
          <p:cNvPr id="150" name="Google Shape;150;p24"/>
          <p:cNvSpPr/>
          <p:nvPr>
            <p:ph idx="6" type="pic"/>
          </p:nvPr>
        </p:nvSpPr>
        <p:spPr>
          <a:xfrm>
            <a:off x="6027150" y="516500"/>
            <a:ext cx="2736000" cy="1566300"/>
          </a:xfrm>
          <a:prstGeom prst="roundRect">
            <a:avLst>
              <a:gd fmla="val 4168" name="adj"/>
            </a:avLst>
          </a:prstGeom>
          <a:noFill/>
          <a:ln>
            <a:noFill/>
          </a:ln>
        </p:spPr>
      </p:sp>
      <p:sp>
        <p:nvSpPr>
          <p:cNvPr id="151" name="Google Shape;151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tx1"/>
                </a:solidFill>
              </a:defRPr>
            </a:lvl1pPr>
            <a:lvl2pPr lvl="1">
              <a:buNone/>
              <a:defRPr sz="1300">
                <a:solidFill>
                  <a:schemeClr val="tx1"/>
                </a:solidFill>
              </a:defRPr>
            </a:lvl2pPr>
            <a:lvl3pPr lvl="2">
              <a:buNone/>
              <a:defRPr sz="1300">
                <a:solidFill>
                  <a:schemeClr val="tx1"/>
                </a:solidFill>
              </a:defRPr>
            </a:lvl3pPr>
            <a:lvl4pPr lvl="3">
              <a:buNone/>
              <a:defRPr sz="1300">
                <a:solidFill>
                  <a:schemeClr val="tx1"/>
                </a:solidFill>
              </a:defRPr>
            </a:lvl4pPr>
            <a:lvl5pPr lvl="4">
              <a:buNone/>
              <a:defRPr sz="1300">
                <a:solidFill>
                  <a:schemeClr val="tx1"/>
                </a:solidFill>
              </a:defRPr>
            </a:lvl5pPr>
            <a:lvl6pPr lvl="5">
              <a:buNone/>
              <a:defRPr sz="1300">
                <a:solidFill>
                  <a:schemeClr val="tx1"/>
                </a:solidFill>
              </a:defRPr>
            </a:lvl6pPr>
            <a:lvl7pPr lvl="6">
              <a:buNone/>
              <a:defRPr sz="1300">
                <a:solidFill>
                  <a:schemeClr val="tx1"/>
                </a:solidFill>
              </a:defRPr>
            </a:lvl7pPr>
            <a:lvl8pPr lvl="7">
              <a:buNone/>
              <a:defRPr sz="1300">
                <a:solidFill>
                  <a:schemeClr val="tx1"/>
                </a:solidFill>
              </a:defRPr>
            </a:lvl8pPr>
            <a:lvl9pPr lvl="8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2" name="Google Shape;152;p24"/>
          <p:cNvCxnSpPr/>
          <p:nvPr/>
        </p:nvCxnSpPr>
        <p:spPr>
          <a:xfrm>
            <a:off x="390550" y="378925"/>
            <a:ext cx="83727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" name="Google Shape;153;p24"/>
          <p:cNvSpPr txBox="1"/>
          <p:nvPr>
            <p:ph idx="7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 Divider">
  <p:cSld name="TITLE_1">
    <p:bg>
      <p:bgPr>
        <a:solidFill>
          <a:schemeClr val="l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/>
          <p:nvPr>
            <p:ph idx="2" type="pic"/>
          </p:nvPr>
        </p:nvSpPr>
        <p:spPr>
          <a:xfrm>
            <a:off x="161800" y="148200"/>
            <a:ext cx="8830200" cy="4118700"/>
          </a:xfrm>
          <a:prstGeom prst="roundRect">
            <a:avLst>
              <a:gd fmla="val 4111" name="adj"/>
            </a:avLst>
          </a:prstGeom>
          <a:noFill/>
          <a:ln>
            <a:noFill/>
          </a:ln>
        </p:spPr>
      </p:sp>
      <p:sp>
        <p:nvSpPr>
          <p:cNvPr id="156" name="Google Shape;156;p25"/>
          <p:cNvSpPr txBox="1"/>
          <p:nvPr>
            <p:ph idx="1" type="subTitle"/>
          </p:nvPr>
        </p:nvSpPr>
        <p:spPr>
          <a:xfrm>
            <a:off x="156900" y="4448550"/>
            <a:ext cx="88302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IBM Plex Serif Medium"/>
              <a:buNone/>
              <a:defRPr sz="4000">
                <a:solidFill>
                  <a:schemeClr val="lt2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IBM Plex Serif Medium"/>
              <a:buNone/>
              <a:defRPr sz="4000">
                <a:solidFill>
                  <a:schemeClr val="lt2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IBM Plex Serif Medium"/>
              <a:buNone/>
              <a:defRPr sz="4000">
                <a:solidFill>
                  <a:schemeClr val="lt2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IBM Plex Serif Medium"/>
              <a:buNone/>
              <a:defRPr sz="4000">
                <a:solidFill>
                  <a:schemeClr val="lt2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IBM Plex Serif Medium"/>
              <a:buNone/>
              <a:defRPr sz="4000">
                <a:solidFill>
                  <a:schemeClr val="lt2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IBM Plex Serif Medium"/>
              <a:buNone/>
              <a:defRPr sz="4000">
                <a:solidFill>
                  <a:schemeClr val="lt2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IBM Plex Serif Medium"/>
              <a:buNone/>
              <a:defRPr sz="4000">
                <a:solidFill>
                  <a:schemeClr val="lt2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IBM Plex Serif Medium"/>
              <a:buNone/>
              <a:defRPr sz="4000">
                <a:solidFill>
                  <a:schemeClr val="lt2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IBM Plex Serif Medium"/>
              <a:buNone/>
              <a:defRPr sz="4000">
                <a:solidFill>
                  <a:schemeClr val="lt2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duct">
  <p:cSld name="CUSTOM">
    <p:bg>
      <p:bgPr>
        <a:solidFill>
          <a:schemeClr val="lt2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/>
          <p:nvPr>
            <p:ph idx="2" type="pic"/>
          </p:nvPr>
        </p:nvSpPr>
        <p:spPr>
          <a:xfrm>
            <a:off x="4572100" y="194400"/>
            <a:ext cx="4368600" cy="4754700"/>
          </a:xfrm>
          <a:prstGeom prst="roundRect">
            <a:avLst>
              <a:gd fmla="val 3533" name="adj"/>
            </a:avLst>
          </a:prstGeom>
          <a:noFill/>
          <a:ln>
            <a:noFill/>
          </a:ln>
        </p:spPr>
      </p:sp>
      <p:sp>
        <p:nvSpPr>
          <p:cNvPr id="159" name="Google Shape;159;p26"/>
          <p:cNvSpPr txBox="1"/>
          <p:nvPr>
            <p:ph idx="1" type="subTitle"/>
          </p:nvPr>
        </p:nvSpPr>
        <p:spPr>
          <a:xfrm>
            <a:off x="391925" y="2038075"/>
            <a:ext cx="37374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Serif Medium"/>
              <a:buNone/>
              <a:defRPr sz="4000">
                <a:solidFill>
                  <a:schemeClr val="lt1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Serif Medium"/>
              <a:buNone/>
              <a:defRPr sz="4000">
                <a:solidFill>
                  <a:schemeClr val="lt1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Serif Medium"/>
              <a:buNone/>
              <a:defRPr sz="4000">
                <a:solidFill>
                  <a:schemeClr val="lt1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Serif Medium"/>
              <a:buNone/>
              <a:defRPr sz="4000">
                <a:solidFill>
                  <a:schemeClr val="lt1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Serif Medium"/>
              <a:buNone/>
              <a:defRPr sz="4000">
                <a:solidFill>
                  <a:schemeClr val="lt1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Serif Medium"/>
              <a:buNone/>
              <a:defRPr sz="4000">
                <a:solidFill>
                  <a:schemeClr val="lt1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Serif Medium"/>
              <a:buNone/>
              <a:defRPr sz="4000">
                <a:solidFill>
                  <a:schemeClr val="lt1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Serif Medium"/>
              <a:buNone/>
              <a:defRPr sz="4000">
                <a:solidFill>
                  <a:schemeClr val="lt1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Serif Medium"/>
              <a:buNone/>
              <a:defRPr sz="4000">
                <a:solidFill>
                  <a:schemeClr val="lt1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9pPr>
          </a:lstStyle>
          <a:p/>
        </p:txBody>
      </p:sp>
      <p:sp>
        <p:nvSpPr>
          <p:cNvPr id="160" name="Google Shape;160;p26"/>
          <p:cNvSpPr txBox="1"/>
          <p:nvPr>
            <p:ph idx="3" type="subTitle"/>
          </p:nvPr>
        </p:nvSpPr>
        <p:spPr>
          <a:xfrm>
            <a:off x="1272125" y="3330763"/>
            <a:ext cx="19770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 Medium"/>
              <a:buNone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 Medium"/>
              <a:buNone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 Medium"/>
              <a:buNone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 Medium"/>
              <a:buNone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 Medium"/>
              <a:buNone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 Medium"/>
              <a:buNone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 Medium"/>
              <a:buNone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 Medium"/>
              <a:buNone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 Medium"/>
              <a:buNone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s Kit">
  <p:cSld name="CUSTOM_1">
    <p:bg>
      <p:bgPr>
        <a:solidFill>
          <a:schemeClr val="l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/>
          <p:nvPr>
            <p:ph idx="2" type="pic"/>
          </p:nvPr>
        </p:nvSpPr>
        <p:spPr>
          <a:xfrm>
            <a:off x="236850" y="2068225"/>
            <a:ext cx="8661300" cy="2851800"/>
          </a:xfrm>
          <a:prstGeom prst="roundRect">
            <a:avLst>
              <a:gd fmla="val 7221" name="adj"/>
            </a:avLst>
          </a:prstGeom>
          <a:noFill/>
          <a:ln>
            <a:noFill/>
          </a:ln>
        </p:spPr>
      </p:sp>
      <p:sp>
        <p:nvSpPr>
          <p:cNvPr id="163" name="Google Shape;163;p27"/>
          <p:cNvSpPr txBox="1"/>
          <p:nvPr>
            <p:ph idx="1" type="subTitle"/>
          </p:nvPr>
        </p:nvSpPr>
        <p:spPr>
          <a:xfrm>
            <a:off x="390550" y="630775"/>
            <a:ext cx="22662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64" name="Google Shape;164;p27"/>
          <p:cNvSpPr txBox="1"/>
          <p:nvPr>
            <p:ph idx="3" type="body"/>
          </p:nvPr>
        </p:nvSpPr>
        <p:spPr>
          <a:xfrm>
            <a:off x="390550" y="1133875"/>
            <a:ext cx="22662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165" name="Google Shape;165;p27"/>
          <p:cNvSpPr txBox="1"/>
          <p:nvPr>
            <p:ph idx="4" type="subTitle"/>
          </p:nvPr>
        </p:nvSpPr>
        <p:spPr>
          <a:xfrm>
            <a:off x="3434400" y="630775"/>
            <a:ext cx="22662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66" name="Google Shape;166;p27"/>
          <p:cNvSpPr txBox="1"/>
          <p:nvPr>
            <p:ph idx="5" type="body"/>
          </p:nvPr>
        </p:nvSpPr>
        <p:spPr>
          <a:xfrm>
            <a:off x="3434400" y="1133875"/>
            <a:ext cx="22662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167" name="Google Shape;167;p27"/>
          <p:cNvSpPr txBox="1"/>
          <p:nvPr>
            <p:ph idx="6" type="subTitle"/>
          </p:nvPr>
        </p:nvSpPr>
        <p:spPr>
          <a:xfrm>
            <a:off x="6478250" y="630775"/>
            <a:ext cx="22662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68" name="Google Shape;168;p27"/>
          <p:cNvSpPr txBox="1"/>
          <p:nvPr>
            <p:ph idx="7" type="body"/>
          </p:nvPr>
        </p:nvSpPr>
        <p:spPr>
          <a:xfrm>
            <a:off x="6478250" y="1133875"/>
            <a:ext cx="22662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169" name="Google Shape;169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0" name="Google Shape;170;p27"/>
          <p:cNvCxnSpPr/>
          <p:nvPr/>
        </p:nvCxnSpPr>
        <p:spPr>
          <a:xfrm>
            <a:off x="390550" y="378925"/>
            <a:ext cx="83727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" name="Google Shape;171;p27"/>
          <p:cNvSpPr txBox="1"/>
          <p:nvPr>
            <p:ph idx="8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/ Contact">
  <p:cSld name="CUSTOM_2">
    <p:bg>
      <p:bgPr>
        <a:solidFill>
          <a:schemeClr val="l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/>
          <p:nvPr>
            <p:ph idx="2" type="pic"/>
          </p:nvPr>
        </p:nvSpPr>
        <p:spPr>
          <a:xfrm>
            <a:off x="3753475" y="661550"/>
            <a:ext cx="1101900" cy="1323300"/>
          </a:xfrm>
          <a:prstGeom prst="roundRect">
            <a:avLst>
              <a:gd fmla="val 49883" name="adj"/>
            </a:avLst>
          </a:prstGeom>
          <a:noFill/>
          <a:ln>
            <a:noFill/>
          </a:ln>
        </p:spPr>
      </p:sp>
      <p:sp>
        <p:nvSpPr>
          <p:cNvPr id="174" name="Google Shape;174;p28"/>
          <p:cNvSpPr/>
          <p:nvPr>
            <p:ph idx="3" type="pic"/>
          </p:nvPr>
        </p:nvSpPr>
        <p:spPr>
          <a:xfrm>
            <a:off x="5593875" y="661550"/>
            <a:ext cx="1101900" cy="1323300"/>
          </a:xfrm>
          <a:prstGeom prst="roundRect">
            <a:avLst>
              <a:gd fmla="val 49883" name="adj"/>
            </a:avLst>
          </a:prstGeom>
          <a:noFill/>
          <a:ln>
            <a:noFill/>
          </a:ln>
        </p:spPr>
      </p:sp>
      <p:sp>
        <p:nvSpPr>
          <p:cNvPr id="175" name="Google Shape;175;p28"/>
          <p:cNvSpPr/>
          <p:nvPr>
            <p:ph idx="4" type="pic"/>
          </p:nvPr>
        </p:nvSpPr>
        <p:spPr>
          <a:xfrm>
            <a:off x="7434275" y="661550"/>
            <a:ext cx="1101900" cy="1323300"/>
          </a:xfrm>
          <a:prstGeom prst="roundRect">
            <a:avLst>
              <a:gd fmla="val 49883" name="adj"/>
            </a:avLst>
          </a:prstGeom>
          <a:noFill/>
          <a:ln>
            <a:noFill/>
          </a:ln>
        </p:spPr>
      </p:sp>
      <p:sp>
        <p:nvSpPr>
          <p:cNvPr id="176" name="Google Shape;176;p28"/>
          <p:cNvSpPr/>
          <p:nvPr>
            <p:ph idx="5" type="pic"/>
          </p:nvPr>
        </p:nvSpPr>
        <p:spPr>
          <a:xfrm>
            <a:off x="3753475" y="2823850"/>
            <a:ext cx="1101900" cy="1323300"/>
          </a:xfrm>
          <a:prstGeom prst="roundRect">
            <a:avLst>
              <a:gd fmla="val 49883" name="adj"/>
            </a:avLst>
          </a:prstGeom>
          <a:noFill/>
          <a:ln>
            <a:noFill/>
          </a:ln>
        </p:spPr>
      </p:sp>
      <p:sp>
        <p:nvSpPr>
          <p:cNvPr id="177" name="Google Shape;177;p28"/>
          <p:cNvSpPr/>
          <p:nvPr>
            <p:ph idx="6" type="pic"/>
          </p:nvPr>
        </p:nvSpPr>
        <p:spPr>
          <a:xfrm>
            <a:off x="5593875" y="2823850"/>
            <a:ext cx="1101900" cy="1323300"/>
          </a:xfrm>
          <a:prstGeom prst="roundRect">
            <a:avLst>
              <a:gd fmla="val 49883" name="adj"/>
            </a:avLst>
          </a:prstGeom>
          <a:noFill/>
          <a:ln>
            <a:noFill/>
          </a:ln>
        </p:spPr>
      </p:sp>
      <p:sp>
        <p:nvSpPr>
          <p:cNvPr id="178" name="Google Shape;178;p28"/>
          <p:cNvSpPr/>
          <p:nvPr>
            <p:ph idx="7" type="pic"/>
          </p:nvPr>
        </p:nvSpPr>
        <p:spPr>
          <a:xfrm>
            <a:off x="7434275" y="2823850"/>
            <a:ext cx="1101900" cy="1323300"/>
          </a:xfrm>
          <a:prstGeom prst="roundRect">
            <a:avLst>
              <a:gd fmla="val 49883" name="adj"/>
            </a:avLst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8" type="pic"/>
          </p:nvPr>
        </p:nvSpPr>
        <p:spPr>
          <a:xfrm>
            <a:off x="390550" y="661550"/>
            <a:ext cx="2726400" cy="4131300"/>
          </a:xfrm>
          <a:prstGeom prst="roundRect">
            <a:avLst>
              <a:gd fmla="val 49883" name="adj"/>
            </a:avLst>
          </a:prstGeom>
          <a:noFill/>
          <a:ln>
            <a:noFill/>
          </a:ln>
        </p:spPr>
      </p:sp>
      <p:sp>
        <p:nvSpPr>
          <p:cNvPr id="180" name="Google Shape;180;p28"/>
          <p:cNvSpPr txBox="1"/>
          <p:nvPr>
            <p:ph idx="1" type="subTitle"/>
          </p:nvPr>
        </p:nvSpPr>
        <p:spPr>
          <a:xfrm>
            <a:off x="3541225" y="2028625"/>
            <a:ext cx="15264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81" name="Google Shape;181;p28"/>
          <p:cNvSpPr txBox="1"/>
          <p:nvPr>
            <p:ph idx="9" type="body"/>
          </p:nvPr>
        </p:nvSpPr>
        <p:spPr>
          <a:xfrm>
            <a:off x="3541225" y="2421825"/>
            <a:ext cx="1526400" cy="2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182" name="Google Shape;182;p28"/>
          <p:cNvSpPr txBox="1"/>
          <p:nvPr>
            <p:ph idx="13" type="subTitle"/>
          </p:nvPr>
        </p:nvSpPr>
        <p:spPr>
          <a:xfrm>
            <a:off x="5381625" y="2028625"/>
            <a:ext cx="15264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83" name="Google Shape;183;p28"/>
          <p:cNvSpPr txBox="1"/>
          <p:nvPr>
            <p:ph idx="14" type="body"/>
          </p:nvPr>
        </p:nvSpPr>
        <p:spPr>
          <a:xfrm>
            <a:off x="5381625" y="2421825"/>
            <a:ext cx="1526400" cy="2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184" name="Google Shape;184;p28"/>
          <p:cNvSpPr txBox="1"/>
          <p:nvPr>
            <p:ph idx="15" type="subTitle"/>
          </p:nvPr>
        </p:nvSpPr>
        <p:spPr>
          <a:xfrm>
            <a:off x="7222025" y="2028625"/>
            <a:ext cx="15264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85" name="Google Shape;185;p28"/>
          <p:cNvSpPr txBox="1"/>
          <p:nvPr>
            <p:ph idx="16" type="body"/>
          </p:nvPr>
        </p:nvSpPr>
        <p:spPr>
          <a:xfrm>
            <a:off x="7222025" y="2421825"/>
            <a:ext cx="1526400" cy="2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186" name="Google Shape;186;p28"/>
          <p:cNvSpPr txBox="1"/>
          <p:nvPr>
            <p:ph idx="17" type="subTitle"/>
          </p:nvPr>
        </p:nvSpPr>
        <p:spPr>
          <a:xfrm>
            <a:off x="3541225" y="4182025"/>
            <a:ext cx="15264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87" name="Google Shape;187;p28"/>
          <p:cNvSpPr txBox="1"/>
          <p:nvPr>
            <p:ph idx="18" type="body"/>
          </p:nvPr>
        </p:nvSpPr>
        <p:spPr>
          <a:xfrm>
            <a:off x="3541225" y="4575225"/>
            <a:ext cx="1526400" cy="2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188" name="Google Shape;188;p28"/>
          <p:cNvSpPr txBox="1"/>
          <p:nvPr>
            <p:ph idx="19" type="subTitle"/>
          </p:nvPr>
        </p:nvSpPr>
        <p:spPr>
          <a:xfrm>
            <a:off x="5381625" y="4182025"/>
            <a:ext cx="15264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89" name="Google Shape;189;p28"/>
          <p:cNvSpPr txBox="1"/>
          <p:nvPr>
            <p:ph idx="20" type="body"/>
          </p:nvPr>
        </p:nvSpPr>
        <p:spPr>
          <a:xfrm>
            <a:off x="5381625" y="4575225"/>
            <a:ext cx="1526400" cy="2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190" name="Google Shape;190;p28"/>
          <p:cNvSpPr txBox="1"/>
          <p:nvPr>
            <p:ph idx="21" type="subTitle"/>
          </p:nvPr>
        </p:nvSpPr>
        <p:spPr>
          <a:xfrm>
            <a:off x="7222025" y="4182025"/>
            <a:ext cx="15264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91" name="Google Shape;191;p28"/>
          <p:cNvSpPr txBox="1"/>
          <p:nvPr>
            <p:ph idx="22" type="body"/>
          </p:nvPr>
        </p:nvSpPr>
        <p:spPr>
          <a:xfrm>
            <a:off x="7222025" y="4575225"/>
            <a:ext cx="1526400" cy="2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192" name="Google Shape;192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3" name="Google Shape;193;p28"/>
          <p:cNvCxnSpPr/>
          <p:nvPr/>
        </p:nvCxnSpPr>
        <p:spPr>
          <a:xfrm>
            <a:off x="390550" y="378925"/>
            <a:ext cx="83727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28"/>
          <p:cNvSpPr txBox="1"/>
          <p:nvPr>
            <p:ph idx="23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eers">
  <p:cSld name="CUSTOM_3">
    <p:bg>
      <p:bgPr>
        <a:solidFill>
          <a:schemeClr val="lt2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idx="1" type="subTitle"/>
          </p:nvPr>
        </p:nvSpPr>
        <p:spPr>
          <a:xfrm>
            <a:off x="6892900" y="630775"/>
            <a:ext cx="17487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97" name="Google Shape;197;p29"/>
          <p:cNvSpPr txBox="1"/>
          <p:nvPr>
            <p:ph idx="2" type="body"/>
          </p:nvPr>
        </p:nvSpPr>
        <p:spPr>
          <a:xfrm>
            <a:off x="6892900" y="1133875"/>
            <a:ext cx="17487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p29"/>
          <p:cNvSpPr txBox="1"/>
          <p:nvPr>
            <p:ph idx="3" type="subTitle"/>
          </p:nvPr>
        </p:nvSpPr>
        <p:spPr>
          <a:xfrm>
            <a:off x="4747750" y="630775"/>
            <a:ext cx="17487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99" name="Google Shape;199;p29"/>
          <p:cNvSpPr txBox="1"/>
          <p:nvPr>
            <p:ph idx="4" type="body"/>
          </p:nvPr>
        </p:nvSpPr>
        <p:spPr>
          <a:xfrm>
            <a:off x="4747750" y="1133875"/>
            <a:ext cx="17487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0" name="Google Shape;200;p29"/>
          <p:cNvSpPr/>
          <p:nvPr>
            <p:ph idx="5" type="pic"/>
          </p:nvPr>
        </p:nvSpPr>
        <p:spPr>
          <a:xfrm>
            <a:off x="457550" y="2136050"/>
            <a:ext cx="1748700" cy="2316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201" name="Google Shape;201;p29"/>
          <p:cNvSpPr/>
          <p:nvPr>
            <p:ph idx="6" type="pic"/>
          </p:nvPr>
        </p:nvSpPr>
        <p:spPr>
          <a:xfrm>
            <a:off x="2602596" y="2136050"/>
            <a:ext cx="1748700" cy="2316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202" name="Google Shape;202;p29"/>
          <p:cNvSpPr/>
          <p:nvPr>
            <p:ph idx="7" type="pic"/>
          </p:nvPr>
        </p:nvSpPr>
        <p:spPr>
          <a:xfrm>
            <a:off x="4747696" y="2136050"/>
            <a:ext cx="1748700" cy="2316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203" name="Google Shape;203;p29"/>
          <p:cNvSpPr/>
          <p:nvPr>
            <p:ph idx="8" type="pic"/>
          </p:nvPr>
        </p:nvSpPr>
        <p:spPr>
          <a:xfrm>
            <a:off x="6892796" y="2136050"/>
            <a:ext cx="1748700" cy="2316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204" name="Google Shape;204;p29"/>
          <p:cNvSpPr txBox="1"/>
          <p:nvPr>
            <p:ph idx="9" type="subTitle"/>
          </p:nvPr>
        </p:nvSpPr>
        <p:spPr>
          <a:xfrm>
            <a:off x="457450" y="630775"/>
            <a:ext cx="17487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205" name="Google Shape;205;p29"/>
          <p:cNvSpPr txBox="1"/>
          <p:nvPr>
            <p:ph idx="13" type="body"/>
          </p:nvPr>
        </p:nvSpPr>
        <p:spPr>
          <a:xfrm>
            <a:off x="457450" y="1133875"/>
            <a:ext cx="17487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p29"/>
          <p:cNvSpPr txBox="1"/>
          <p:nvPr>
            <p:ph idx="14" type="subTitle"/>
          </p:nvPr>
        </p:nvSpPr>
        <p:spPr>
          <a:xfrm>
            <a:off x="2602600" y="630775"/>
            <a:ext cx="17487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207" name="Google Shape;207;p29"/>
          <p:cNvSpPr txBox="1"/>
          <p:nvPr>
            <p:ph idx="15" type="body"/>
          </p:nvPr>
        </p:nvSpPr>
        <p:spPr>
          <a:xfrm>
            <a:off x="2602600" y="1133875"/>
            <a:ext cx="17487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8" name="Google Shape;208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390550" y="378925"/>
            <a:ext cx="8372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29"/>
          <p:cNvSpPr txBox="1"/>
          <p:nvPr>
            <p:ph idx="16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cognition">
  <p:cSld name="CUSTOM_4">
    <p:bg>
      <p:bgPr>
        <a:solidFill>
          <a:schemeClr val="lt2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2" name="Google Shape;212;p30"/>
          <p:cNvCxnSpPr/>
          <p:nvPr/>
        </p:nvCxnSpPr>
        <p:spPr>
          <a:xfrm>
            <a:off x="390550" y="378925"/>
            <a:ext cx="8372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5" name="Google Shape;215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6" name="Google Shape;21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9" name="Google Shape;21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3" name="Google Shape;22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3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7" name="Google Shape;227;p3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8" name="Google Shape;22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4" name="Google Shape;234;p3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5" name="Google Shape;23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8" name="Google Shape;23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241" name="Google Shape;241;p3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2" name="Google Shape;242;p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3" name="Google Shape;243;p3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4" name="Google Shape;24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</a:lstStyle>
          <a:p/>
        </p:txBody>
      </p:sp>
      <p:sp>
        <p:nvSpPr>
          <p:cNvPr id="247" name="Google Shape;24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0" name="Google Shape;250;p4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1" name="Google Shape;25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2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42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8" name="Google Shape;258;p42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9" name="Google Shape;259;p42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0" name="Google Shape;260;p42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1" name="Google Shape;261;p42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2" name="Google Shape;262;p42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43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66" name="Google Shape;266;p43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267" name="Google Shape;267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4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71" name="Google Shape;271;p44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72" name="Google Shape;272;p44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73" name="Google Shape;273;p44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4" name="Google Shape;274;p44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7" name="Google Shape;277;p45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78" name="Google Shape;278;p45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79" name="Google Shape;279;p45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80" name="Google Shape;280;p4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1" name="Google Shape;281;p45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2" name="Google Shape;282;p45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3" name="Google Shape;283;p45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6" name="Google Shape;286;p46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87" name="Google Shape;287;p46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88" name="Google Shape;288;p46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89" name="Google Shape;289;p46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90" name="Google Shape;290;p46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1" name="Google Shape;291;p46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2" name="Google Shape;292;p46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3" name="Google Shape;293;p46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4" name="Google Shape;294;p46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" name="Google Shape;298;p47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8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1" name="Google Shape;301;p48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02" name="Google Shape;302;p48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03" name="Google Shape;303;p48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4" name="Google Shape;30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48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" name="Google Shape;307;p48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9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0" name="Google Shape;310;p49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11" name="Google Shape;311;p49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49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3" name="Google Shape;313;p49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14" name="Google Shape;314;p49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" name="Google Shape;315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Google Shape;316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49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18" name="Google Shape;318;p49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19" name="Google Shape;319;p49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0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" name="Google Shape;325;p51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51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7" name="Google Shape;327;p51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51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9" name="Google Shape;329;p51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0" name="Google Shape;330;p51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1" name="Google Shape;331;p51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51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51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51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theme" Target="../theme/theme3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95300" y="469900"/>
            <a:ext cx="29655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784600" y="469900"/>
            <a:ext cx="29655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 sz="11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 sz="11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 sz="11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 sz="11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 sz="11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 sz="11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 sz="11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 sz="11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 sz="11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3.png"/><Relationship Id="rId5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Relationship Id="rId5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2"/>
          <p:cNvSpPr txBox="1"/>
          <p:nvPr>
            <p:ph type="title"/>
          </p:nvPr>
        </p:nvSpPr>
        <p:spPr>
          <a:xfrm>
            <a:off x="390550" y="513788"/>
            <a:ext cx="8372700" cy="9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Construction and Traffic Incidents</a:t>
            </a:r>
            <a:endParaRPr sz="4000"/>
          </a:p>
        </p:txBody>
      </p:sp>
      <p:sp>
        <p:nvSpPr>
          <p:cNvPr id="340" name="Google Shape;340;p52"/>
          <p:cNvSpPr txBox="1"/>
          <p:nvPr>
            <p:ph idx="1" type="subTitle"/>
          </p:nvPr>
        </p:nvSpPr>
        <p:spPr>
          <a:xfrm>
            <a:off x="390550" y="1430263"/>
            <a:ext cx="83727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latin typeface="IBM Plex Serif Medium"/>
                <a:ea typeface="IBM Plex Serif Medium"/>
                <a:cs typeface="IBM Plex Serif Medium"/>
                <a:sym typeface="IBM Plex Serif Medium"/>
              </a:rPr>
              <a:t>Tigris Mendez &amp; Dan Tatulescu</a:t>
            </a:r>
            <a:endParaRPr>
              <a:latin typeface="IBM Plex Serif Medium"/>
              <a:ea typeface="IBM Plex Serif Medium"/>
              <a:cs typeface="IBM Plex Serif Medium"/>
              <a:sym typeface="IBM Plex Serif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erif Medium"/>
              <a:ea typeface="IBM Plex Serif Medium"/>
              <a:cs typeface="IBM Plex Serif Medium"/>
              <a:sym typeface="IBM Plex Serif Medium"/>
            </a:endParaRPr>
          </a:p>
        </p:txBody>
      </p:sp>
      <p:sp>
        <p:nvSpPr>
          <p:cNvPr id="341" name="Google Shape;341;p52"/>
          <p:cNvSpPr txBox="1"/>
          <p:nvPr/>
        </p:nvSpPr>
        <p:spPr>
          <a:xfrm>
            <a:off x="6424575" y="40226"/>
            <a:ext cx="240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SDS 322E - Elements of Data Science</a:t>
            </a:r>
            <a:endParaRPr sz="10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42" name="Google Shape;342;p52"/>
          <p:cNvSpPr txBox="1"/>
          <p:nvPr/>
        </p:nvSpPr>
        <p:spPr>
          <a:xfrm>
            <a:off x="3367050" y="40226"/>
            <a:ext cx="240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UT Austin</a:t>
            </a:r>
            <a:endParaRPr sz="10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343" name="Google Shape;343;p52"/>
          <p:cNvPicPr preferRelativeResize="0"/>
          <p:nvPr/>
        </p:nvPicPr>
        <p:blipFill rotWithShape="1">
          <a:blip r:embed="rId3">
            <a:alphaModFix/>
          </a:blip>
          <a:srcRect b="21696" l="0" r="0" t="11090"/>
          <a:stretch/>
        </p:blipFill>
        <p:spPr>
          <a:xfrm>
            <a:off x="1212000" y="2021406"/>
            <a:ext cx="6720000" cy="2823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1"/>
          <p:cNvSpPr txBox="1"/>
          <p:nvPr>
            <p:ph type="title"/>
          </p:nvPr>
        </p:nvSpPr>
        <p:spPr>
          <a:xfrm>
            <a:off x="390550" y="533275"/>
            <a:ext cx="80286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K-Nearest Neighbors - w/ outlier</a:t>
            </a:r>
            <a:endParaRPr/>
          </a:p>
        </p:txBody>
      </p:sp>
      <p:pic>
        <p:nvPicPr>
          <p:cNvPr id="412" name="Google Shape;41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025" y="1483525"/>
            <a:ext cx="3275299" cy="20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9351" y="2989925"/>
            <a:ext cx="3275299" cy="2024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3726" y="1443219"/>
            <a:ext cx="3405749" cy="2104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2"/>
          <p:cNvSpPr txBox="1"/>
          <p:nvPr>
            <p:ph type="title"/>
          </p:nvPr>
        </p:nvSpPr>
        <p:spPr>
          <a:xfrm>
            <a:off x="390550" y="533275"/>
            <a:ext cx="56001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K-Nearest Neighbors - outliers removed</a:t>
            </a:r>
            <a:endParaRPr/>
          </a:p>
        </p:txBody>
      </p:sp>
      <p:pic>
        <p:nvPicPr>
          <p:cNvPr id="420" name="Google Shape;42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50" y="1623600"/>
            <a:ext cx="3198676" cy="197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1375" y="3068675"/>
            <a:ext cx="3109274" cy="192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3975" y="1429175"/>
            <a:ext cx="3513300" cy="217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3"/>
          <p:cNvSpPr txBox="1"/>
          <p:nvPr>
            <p:ph type="title"/>
          </p:nvPr>
        </p:nvSpPr>
        <p:spPr>
          <a:xfrm>
            <a:off x="390550" y="533275"/>
            <a:ext cx="81795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K-Nearest Neighbors - outcomes</a:t>
            </a:r>
            <a:endParaRPr/>
          </a:p>
        </p:txBody>
      </p:sp>
      <p:pic>
        <p:nvPicPr>
          <p:cNvPr id="428" name="Google Shape;42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00" y="1655725"/>
            <a:ext cx="4007499" cy="247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899" y="1623600"/>
            <a:ext cx="4267199" cy="2637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4"/>
          <p:cNvSpPr txBox="1"/>
          <p:nvPr>
            <p:ph type="title"/>
          </p:nvPr>
        </p:nvSpPr>
        <p:spPr>
          <a:xfrm>
            <a:off x="390550" y="575525"/>
            <a:ext cx="83727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K-fold Cross Validation</a:t>
            </a:r>
            <a:endParaRPr/>
          </a:p>
        </p:txBody>
      </p:sp>
      <p:sp>
        <p:nvSpPr>
          <p:cNvPr id="435" name="Google Shape;435;p64"/>
          <p:cNvSpPr txBox="1"/>
          <p:nvPr/>
        </p:nvSpPr>
        <p:spPr>
          <a:xfrm>
            <a:off x="1231800" y="1543625"/>
            <a:ext cx="2616900" cy="30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Purpose:</a:t>
            </a:r>
            <a:endParaRPr sz="1600">
              <a:solidFill>
                <a:schemeClr val="l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K-fold validation </a:t>
            </a:r>
            <a:r>
              <a:rPr lang="en" sz="160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with</a:t>
            </a:r>
            <a:r>
              <a:rPr lang="en" sz="160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 a k=5 tests the average across the predicted outcomes. </a:t>
            </a:r>
            <a:endParaRPr sz="1600">
              <a:solidFill>
                <a:schemeClr val="l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If the Standard Deviation is small, the model runs consistently across different </a:t>
            </a:r>
            <a:r>
              <a:rPr lang="en" sz="160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sections</a:t>
            </a:r>
            <a:r>
              <a:rPr lang="en" sz="160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 of the data.</a:t>
            </a:r>
            <a:endParaRPr sz="1600">
              <a:solidFill>
                <a:schemeClr val="l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pic>
        <p:nvPicPr>
          <p:cNvPr id="436" name="Google Shape;43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1200" y="1993734"/>
            <a:ext cx="3672962" cy="578016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64"/>
          <p:cNvSpPr txBox="1"/>
          <p:nvPr/>
        </p:nvSpPr>
        <p:spPr>
          <a:xfrm>
            <a:off x="4624275" y="1733675"/>
            <a:ext cx="32430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5 k-fold cross validation (Linear Regression)</a:t>
            </a:r>
            <a:endParaRPr b="1" sz="1100">
              <a:solidFill>
                <a:schemeClr val="l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pic>
        <p:nvPicPr>
          <p:cNvPr id="438" name="Google Shape;43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1200" y="3275584"/>
            <a:ext cx="3392403" cy="578016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64"/>
          <p:cNvSpPr txBox="1"/>
          <p:nvPr/>
        </p:nvSpPr>
        <p:spPr>
          <a:xfrm>
            <a:off x="4624275" y="2995725"/>
            <a:ext cx="34593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5 k-fold cross validation (K-Nearest Neighbors)</a:t>
            </a:r>
            <a:endParaRPr b="1" sz="1100">
              <a:solidFill>
                <a:schemeClr val="l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5"/>
          <p:cNvSpPr txBox="1"/>
          <p:nvPr>
            <p:ph idx="1" type="subTitle"/>
          </p:nvPr>
        </p:nvSpPr>
        <p:spPr>
          <a:xfrm>
            <a:off x="4217250" y="873800"/>
            <a:ext cx="44886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1. Positive correlation between Commercial Construction Permits and </a:t>
            </a:r>
            <a:r>
              <a:rPr lang="en"/>
              <a:t>Traffic</a:t>
            </a:r>
            <a:r>
              <a:rPr lang="en"/>
              <a:t> incidents</a:t>
            </a:r>
            <a:endParaRPr/>
          </a:p>
        </p:txBody>
      </p:sp>
      <p:sp>
        <p:nvSpPr>
          <p:cNvPr id="445" name="Google Shape;445;p65"/>
          <p:cNvSpPr txBox="1"/>
          <p:nvPr>
            <p:ph idx="5" type="subTitle"/>
          </p:nvPr>
        </p:nvSpPr>
        <p:spPr>
          <a:xfrm>
            <a:off x="4217250" y="1644625"/>
            <a:ext cx="4427100" cy="7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</a:t>
            </a:r>
            <a:r>
              <a:rPr lang="en"/>
              <a:t>. Between 2021 and 2024, Traffic Incidents are more uniformly distributed throughout the year</a:t>
            </a:r>
            <a:endParaRPr/>
          </a:p>
        </p:txBody>
      </p:sp>
      <p:sp>
        <p:nvSpPr>
          <p:cNvPr id="446" name="Google Shape;446;p65"/>
          <p:cNvSpPr txBox="1"/>
          <p:nvPr>
            <p:ph idx="6" type="subTitle"/>
          </p:nvPr>
        </p:nvSpPr>
        <p:spPr>
          <a:xfrm>
            <a:off x="4217250" y="2639850"/>
            <a:ext cx="4331400" cy="7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</a:t>
            </a:r>
            <a:r>
              <a:rPr lang="en"/>
              <a:t>. Commercial Construction Permits may be a better predictor of Traffic Incidents than Residential Construction Permits</a:t>
            </a:r>
            <a:endParaRPr/>
          </a:p>
        </p:txBody>
      </p:sp>
      <p:sp>
        <p:nvSpPr>
          <p:cNvPr id="447" name="Google Shape;447;p65"/>
          <p:cNvSpPr txBox="1"/>
          <p:nvPr>
            <p:ph idx="9" type="subTitle"/>
          </p:nvPr>
        </p:nvSpPr>
        <p:spPr>
          <a:xfrm>
            <a:off x="4217250" y="3521963"/>
            <a:ext cx="43314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</a:t>
            </a:r>
            <a:r>
              <a:rPr lang="en"/>
              <a:t>. Future analysis may benefit from normalizing the data spatially and temporally</a:t>
            </a:r>
            <a:endParaRPr/>
          </a:p>
        </p:txBody>
      </p:sp>
      <p:sp>
        <p:nvSpPr>
          <p:cNvPr id="448" name="Google Shape;448;p65"/>
          <p:cNvSpPr txBox="1"/>
          <p:nvPr>
            <p:ph type="title"/>
          </p:nvPr>
        </p:nvSpPr>
        <p:spPr>
          <a:xfrm>
            <a:off x="390550" y="2087700"/>
            <a:ext cx="34299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6"/>
          <p:cNvSpPr txBox="1"/>
          <p:nvPr>
            <p:ph idx="1" type="subTitle"/>
          </p:nvPr>
        </p:nvSpPr>
        <p:spPr>
          <a:xfrm>
            <a:off x="379400" y="1609400"/>
            <a:ext cx="4732800" cy="20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Thank you to…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Dr. Layla Guyot for her patience and guidance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The City of Austin for making this data </a:t>
            </a:r>
            <a:r>
              <a:rPr lang="en"/>
              <a:t>available</a:t>
            </a:r>
            <a:r>
              <a:rPr lang="en"/>
              <a:t> to us (and the people at large)</a:t>
            </a:r>
            <a:endParaRPr/>
          </a:p>
        </p:txBody>
      </p:sp>
      <p:sp>
        <p:nvSpPr>
          <p:cNvPr id="454" name="Google Shape;454;p66"/>
          <p:cNvSpPr txBox="1"/>
          <p:nvPr>
            <p:ph type="title"/>
          </p:nvPr>
        </p:nvSpPr>
        <p:spPr>
          <a:xfrm>
            <a:off x="379400" y="641300"/>
            <a:ext cx="49224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7"/>
          <p:cNvSpPr txBox="1"/>
          <p:nvPr>
            <p:ph type="title"/>
          </p:nvPr>
        </p:nvSpPr>
        <p:spPr>
          <a:xfrm>
            <a:off x="385650" y="2087700"/>
            <a:ext cx="83727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460" name="Google Shape;460;p67"/>
          <p:cNvSpPr txBox="1"/>
          <p:nvPr/>
        </p:nvSpPr>
        <p:spPr>
          <a:xfrm>
            <a:off x="6424575" y="40226"/>
            <a:ext cx="240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SDS 322E - Elements of Data Science</a:t>
            </a:r>
            <a:endParaRPr sz="10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61" name="Google Shape;461;p67"/>
          <p:cNvSpPr txBox="1"/>
          <p:nvPr/>
        </p:nvSpPr>
        <p:spPr>
          <a:xfrm>
            <a:off x="3367050" y="40226"/>
            <a:ext cx="240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UT Austin</a:t>
            </a:r>
            <a:endParaRPr sz="10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62" name="Google Shape;462;p67"/>
          <p:cNvSpPr txBox="1"/>
          <p:nvPr>
            <p:ph type="title"/>
          </p:nvPr>
        </p:nvSpPr>
        <p:spPr>
          <a:xfrm>
            <a:off x="385650" y="2783100"/>
            <a:ext cx="83727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Tigris Mendez &amp; Dan Tatulescu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3"/>
          <p:cNvSpPr txBox="1"/>
          <p:nvPr>
            <p:ph type="title"/>
          </p:nvPr>
        </p:nvSpPr>
        <p:spPr>
          <a:xfrm>
            <a:off x="385650" y="575525"/>
            <a:ext cx="83727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349" name="Google Shape;349;p53"/>
          <p:cNvSpPr txBox="1"/>
          <p:nvPr>
            <p:ph idx="1" type="subTitle"/>
          </p:nvPr>
        </p:nvSpPr>
        <p:spPr>
          <a:xfrm>
            <a:off x="597000" y="1740250"/>
            <a:ext cx="19875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350" name="Google Shape;350;p53"/>
          <p:cNvSpPr txBox="1"/>
          <p:nvPr>
            <p:ph idx="4" type="subTitle"/>
          </p:nvPr>
        </p:nvSpPr>
        <p:spPr>
          <a:xfrm>
            <a:off x="4572000" y="1740250"/>
            <a:ext cx="24897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</a:t>
            </a:r>
            <a:endParaRPr/>
          </a:p>
        </p:txBody>
      </p:sp>
      <p:sp>
        <p:nvSpPr>
          <p:cNvPr id="351" name="Google Shape;351;p53"/>
          <p:cNvSpPr txBox="1"/>
          <p:nvPr>
            <p:ph idx="5" type="body"/>
          </p:nvPr>
        </p:nvSpPr>
        <p:spPr>
          <a:xfrm>
            <a:off x="597000" y="2357950"/>
            <a:ext cx="3613800" cy="19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want to know how the construction affects the number of traffic incidents in the Austin area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used the </a:t>
            </a:r>
            <a:r>
              <a:rPr b="1" i="1" lang="en" sz="1400"/>
              <a:t>Construction Permits</a:t>
            </a:r>
            <a:r>
              <a:rPr lang="en" sz="1400"/>
              <a:t> and </a:t>
            </a:r>
            <a:r>
              <a:rPr b="1" i="1" lang="en" sz="1400"/>
              <a:t>Traffic Incident datasets</a:t>
            </a:r>
            <a:r>
              <a:rPr lang="en" sz="1400"/>
              <a:t> from the </a:t>
            </a:r>
            <a:r>
              <a:rPr i="1" lang="en" sz="1400"/>
              <a:t>City of Austin Open Data Portal </a:t>
            </a:r>
            <a:r>
              <a:rPr lang="en" sz="1400"/>
              <a:t>to investigate this problem.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53"/>
          <p:cNvSpPr txBox="1"/>
          <p:nvPr>
            <p:ph idx="8" type="body"/>
          </p:nvPr>
        </p:nvSpPr>
        <p:spPr>
          <a:xfrm>
            <a:off x="4572000" y="2357950"/>
            <a:ext cx="4186200" cy="19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Dan </a:t>
            </a:r>
            <a:r>
              <a:rPr lang="en" sz="1400"/>
              <a:t>- How do the different permit types (Residential v. Commercial) affect the number of traffic incidents?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Tigris </a:t>
            </a:r>
            <a:r>
              <a:rPr lang="en" sz="1400"/>
              <a:t>- How has the distribution of traffic incidents changed over space and time?</a:t>
            </a:r>
            <a:endParaRPr sz="1400"/>
          </a:p>
        </p:txBody>
      </p:sp>
      <p:sp>
        <p:nvSpPr>
          <p:cNvPr id="353" name="Google Shape;353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type="title"/>
          </p:nvPr>
        </p:nvSpPr>
        <p:spPr>
          <a:xfrm>
            <a:off x="390550" y="575525"/>
            <a:ext cx="83727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Datasets</a:t>
            </a:r>
            <a:endParaRPr/>
          </a:p>
        </p:txBody>
      </p:sp>
      <p:sp>
        <p:nvSpPr>
          <p:cNvPr id="359" name="Google Shape;359;p54"/>
          <p:cNvSpPr txBox="1"/>
          <p:nvPr/>
        </p:nvSpPr>
        <p:spPr>
          <a:xfrm>
            <a:off x="774125" y="1543625"/>
            <a:ext cx="3635100" cy="29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Construction Permits</a:t>
            </a:r>
            <a:endParaRPr b="1">
              <a:solidFill>
                <a:schemeClr val="l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erif"/>
              <a:buChar char="-"/>
            </a:pPr>
            <a:r>
              <a:rPr b="1" lang="en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Residential Category</a:t>
            </a:r>
            <a:endParaRPr b="1">
              <a:solidFill>
                <a:schemeClr val="l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erif"/>
              <a:buChar char="-"/>
            </a:pPr>
            <a:r>
              <a:rPr b="1" lang="en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Commercial Category</a:t>
            </a:r>
            <a:endParaRPr b="1">
              <a:solidFill>
                <a:schemeClr val="l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erif"/>
              <a:buChar char="-"/>
            </a:pPr>
            <a:r>
              <a:rPr b="1" lang="en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Number of Floors</a:t>
            </a:r>
            <a:endParaRPr b="1">
              <a:solidFill>
                <a:schemeClr val="l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360" name="Google Shape;360;p54"/>
          <p:cNvSpPr txBox="1"/>
          <p:nvPr/>
        </p:nvSpPr>
        <p:spPr>
          <a:xfrm>
            <a:off x="774125" y="2818175"/>
            <a:ext cx="3635100" cy="12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Traffic Incidents</a:t>
            </a:r>
            <a:endParaRPr b="1">
              <a:solidFill>
                <a:schemeClr val="l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erif"/>
              <a:buChar char="-"/>
            </a:pPr>
            <a:r>
              <a:rPr b="1" lang="en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Traffic Incidents by </a:t>
            </a:r>
            <a:r>
              <a:rPr b="1" lang="en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Zip Code</a:t>
            </a:r>
            <a:endParaRPr b="1">
              <a:solidFill>
                <a:schemeClr val="l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361" name="Google Shape;361;p54"/>
          <p:cNvSpPr txBox="1"/>
          <p:nvPr/>
        </p:nvSpPr>
        <p:spPr>
          <a:xfrm>
            <a:off x="734350" y="3703100"/>
            <a:ext cx="7685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In the Traffic Incident data: started with 356,150 rows and 22 columns.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In the Construction Permits: started with 897,369 rows and 68 columns.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In the Traffic Incident data: ended with 355,333 and 3 columns.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In the Construction Permits: ended with 737,781 and 7 columns.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5"/>
          <p:cNvSpPr txBox="1"/>
          <p:nvPr>
            <p:ph type="title"/>
          </p:nvPr>
        </p:nvSpPr>
        <p:spPr>
          <a:xfrm>
            <a:off x="390550" y="533275"/>
            <a:ext cx="37554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pic>
        <p:nvPicPr>
          <p:cNvPr id="367" name="Google Shape;3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50" y="1501375"/>
            <a:ext cx="5089026" cy="31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2650" y="694125"/>
            <a:ext cx="3221822" cy="199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2650" y="3002450"/>
            <a:ext cx="3221815" cy="199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50" y="1886450"/>
            <a:ext cx="4454750" cy="2755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7775" y="1193802"/>
            <a:ext cx="4454760" cy="275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6"/>
          <p:cNvSpPr txBox="1"/>
          <p:nvPr>
            <p:ph type="title"/>
          </p:nvPr>
        </p:nvSpPr>
        <p:spPr>
          <a:xfrm>
            <a:off x="390550" y="533275"/>
            <a:ext cx="37554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Traffic Incidents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7"/>
          <p:cNvSpPr txBox="1"/>
          <p:nvPr>
            <p:ph type="title"/>
          </p:nvPr>
        </p:nvSpPr>
        <p:spPr>
          <a:xfrm>
            <a:off x="390550" y="575525"/>
            <a:ext cx="83727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Space</a:t>
            </a:r>
            <a:endParaRPr/>
          </a:p>
        </p:txBody>
      </p:sp>
      <p:pic>
        <p:nvPicPr>
          <p:cNvPr id="382" name="Google Shape;38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975" y="1739550"/>
            <a:ext cx="4345449" cy="268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6375" y="1739550"/>
            <a:ext cx="4345449" cy="2688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8"/>
          <p:cNvSpPr txBox="1"/>
          <p:nvPr>
            <p:ph type="title"/>
          </p:nvPr>
        </p:nvSpPr>
        <p:spPr>
          <a:xfrm>
            <a:off x="390550" y="575525"/>
            <a:ext cx="83727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</a:t>
            </a:r>
            <a:endParaRPr/>
          </a:p>
        </p:txBody>
      </p:sp>
      <p:pic>
        <p:nvPicPr>
          <p:cNvPr id="389" name="Google Shape;38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96025"/>
            <a:ext cx="4299776" cy="266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7" y="1696025"/>
            <a:ext cx="4299776" cy="2660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9"/>
          <p:cNvSpPr txBox="1"/>
          <p:nvPr>
            <p:ph type="title"/>
          </p:nvPr>
        </p:nvSpPr>
        <p:spPr>
          <a:xfrm>
            <a:off x="390550" y="575525"/>
            <a:ext cx="83727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- two periods</a:t>
            </a:r>
            <a:endParaRPr/>
          </a:p>
        </p:txBody>
      </p:sp>
      <p:pic>
        <p:nvPicPr>
          <p:cNvPr id="396" name="Google Shape;39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575" y="1711975"/>
            <a:ext cx="4314849" cy="26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7" y="1696025"/>
            <a:ext cx="4366399" cy="270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0"/>
          <p:cNvSpPr txBox="1"/>
          <p:nvPr>
            <p:ph type="title"/>
          </p:nvPr>
        </p:nvSpPr>
        <p:spPr>
          <a:xfrm>
            <a:off x="390550" y="533275"/>
            <a:ext cx="47103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endParaRPr/>
          </a:p>
        </p:txBody>
      </p:sp>
      <p:pic>
        <p:nvPicPr>
          <p:cNvPr id="403" name="Google Shape;40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2950" y="1358075"/>
            <a:ext cx="4103775" cy="1563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2950" y="3034950"/>
            <a:ext cx="3204549" cy="198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625" y="1406775"/>
            <a:ext cx="3770174" cy="2329938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0"/>
          <p:cNvSpPr txBox="1"/>
          <p:nvPr/>
        </p:nvSpPr>
        <p:spPr>
          <a:xfrm>
            <a:off x="2776300" y="3736725"/>
            <a:ext cx="16365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RMSE = 3110.24</a:t>
            </a:r>
            <a:endParaRPr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mpany Overview Presentation">
  <a:themeElements>
    <a:clrScheme name="Simple Light">
      <a:dk1>
        <a:srgbClr val="121212"/>
      </a:dk1>
      <a:lt1>
        <a:srgbClr val="FDF9E9"/>
      </a:lt1>
      <a:dk2>
        <a:srgbClr val="8C63A0"/>
      </a:dk2>
      <a:lt2>
        <a:srgbClr val="AA601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2121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